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Bebas Neue" panose="020B0604020202020204" charset="0"/>
      <p:regular r:id="rId9"/>
    </p:embeddedFont>
    <p:embeddedFont>
      <p:font typeface="Montserrat" panose="00000500000000000000" pitchFamily="2" charset="0"/>
      <p:regular r:id="rId10"/>
      <p:bold r:id="rId11"/>
      <p:italic r:id="rId12"/>
      <p:boldItalic r:id="rId13"/>
    </p:embeddedFont>
    <p:embeddedFont>
      <p:font typeface="Montserrat SemiBold" panose="000007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F9FEBAC-78A9-433E-BB70-262F7B2A2834}">
  <a:tblStyle styleId="{7F9FEBAC-78A9-433E-BB70-262F7B2A28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6" d="100"/>
          <a:sy n="106" d="100"/>
        </p:scale>
        <p:origin x="3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f0514098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f0514098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f05140980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f05140980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edc8adf610_2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edc8adf610_2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f05140980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f05140980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edcdf0ce54_0_1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edcdf0ce54_0_1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1090350"/>
            <a:ext cx="4430400" cy="2561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3651750"/>
            <a:ext cx="4430400" cy="401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15099" y="423031"/>
            <a:ext cx="207172" cy="321077"/>
            <a:chOff x="815599" y="717719"/>
            <a:chExt cx="207172" cy="321077"/>
          </a:xfrm>
        </p:grpSpPr>
        <p:sp>
          <p:nvSpPr>
            <p:cNvPr id="13" name="Google Shape;13;p2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916450" y="4459852"/>
            <a:ext cx="207172" cy="554372"/>
            <a:chOff x="568750" y="238125"/>
            <a:chExt cx="402275" cy="1076450"/>
          </a:xfrm>
        </p:grpSpPr>
        <p:sp>
          <p:nvSpPr>
            <p:cNvPr id="18" name="Google Shape;18;p2"/>
            <p:cNvSpPr/>
            <p:nvPr/>
          </p:nvSpPr>
          <p:spPr>
            <a:xfrm>
              <a:off x="568750" y="238125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01200" y="2381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1200" y="4649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68750" y="691750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01200" y="918575"/>
              <a:ext cx="169825" cy="169200"/>
            </a:xfrm>
            <a:custGeom>
              <a:avLst/>
              <a:gdLst/>
              <a:ahLst/>
              <a:cxnLst/>
              <a:rect l="l" t="t" r="r" b="b"/>
              <a:pathLst>
                <a:path w="6793" h="6768" extrusionOk="0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68750" y="1145375"/>
              <a:ext cx="169800" cy="169200"/>
            </a:xfrm>
            <a:custGeom>
              <a:avLst/>
              <a:gdLst/>
              <a:ahLst/>
              <a:cxnLst/>
              <a:rect l="l" t="t" r="r" b="b"/>
              <a:pathLst>
                <a:path w="6792" h="6768" extrusionOk="0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 rot="10800000" flipH="1">
            <a:off x="7685099" y="324194"/>
            <a:ext cx="207172" cy="321077"/>
            <a:chOff x="815599" y="717719"/>
            <a:chExt cx="207172" cy="321077"/>
          </a:xfrm>
        </p:grpSpPr>
        <p:sp>
          <p:nvSpPr>
            <p:cNvPr id="25" name="Google Shape;25;p2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21"/>
            <a:ext cx="8584448" cy="476585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4"/>
          <p:cNvSpPr txBox="1">
            <a:spLocks noGrp="1"/>
          </p:cNvSpPr>
          <p:nvPr>
            <p:ph type="body" idx="1"/>
          </p:nvPr>
        </p:nvSpPr>
        <p:spPr>
          <a:xfrm>
            <a:off x="720000" y="1116750"/>
            <a:ext cx="7704000" cy="3491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7" name="Google Shape;57;p4"/>
          <p:cNvGrpSpPr/>
          <p:nvPr/>
        </p:nvGrpSpPr>
        <p:grpSpPr>
          <a:xfrm>
            <a:off x="168460" y="442692"/>
            <a:ext cx="493974" cy="184632"/>
            <a:chOff x="2803075" y="776325"/>
            <a:chExt cx="868450" cy="324600"/>
          </a:xfrm>
        </p:grpSpPr>
        <p:sp>
          <p:nvSpPr>
            <p:cNvPr id="58" name="Google Shape;58;p4"/>
            <p:cNvSpPr/>
            <p:nvPr/>
          </p:nvSpPr>
          <p:spPr>
            <a:xfrm>
              <a:off x="2803075" y="964300"/>
              <a:ext cx="136625" cy="136625"/>
            </a:xfrm>
            <a:custGeom>
              <a:avLst/>
              <a:gdLst/>
              <a:ahLst/>
              <a:cxnLst/>
              <a:rect l="l" t="t" r="r" b="b"/>
              <a:pathLst>
                <a:path w="5465" h="5465" extrusionOk="0">
                  <a:moveTo>
                    <a:pt x="1" y="1"/>
                  </a:moveTo>
                  <a:lnTo>
                    <a:pt x="1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2986050" y="776325"/>
              <a:ext cx="136600" cy="137250"/>
            </a:xfrm>
            <a:custGeom>
              <a:avLst/>
              <a:gdLst/>
              <a:ahLst/>
              <a:cxnLst/>
              <a:rect l="l" t="t" r="r" b="b"/>
              <a:pathLst>
                <a:path w="5464" h="5490" extrusionOk="0">
                  <a:moveTo>
                    <a:pt x="0" y="1"/>
                  </a:moveTo>
                  <a:lnTo>
                    <a:pt x="0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3169000" y="964300"/>
              <a:ext cx="136600" cy="136625"/>
            </a:xfrm>
            <a:custGeom>
              <a:avLst/>
              <a:gdLst/>
              <a:ahLst/>
              <a:cxnLst/>
              <a:rect l="l" t="t" r="r" b="b"/>
              <a:pathLst>
                <a:path w="5464" h="5465" extrusionOk="0">
                  <a:moveTo>
                    <a:pt x="0" y="1"/>
                  </a:moveTo>
                  <a:lnTo>
                    <a:pt x="0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3351950" y="776325"/>
              <a:ext cx="136625" cy="137250"/>
            </a:xfrm>
            <a:custGeom>
              <a:avLst/>
              <a:gdLst/>
              <a:ahLst/>
              <a:cxnLst/>
              <a:rect l="l" t="t" r="r" b="b"/>
              <a:pathLst>
                <a:path w="5465" h="5490" extrusionOk="0">
                  <a:moveTo>
                    <a:pt x="1" y="1"/>
                  </a:moveTo>
                  <a:lnTo>
                    <a:pt x="1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3534275" y="964300"/>
              <a:ext cx="137250" cy="136625"/>
            </a:xfrm>
            <a:custGeom>
              <a:avLst/>
              <a:gdLst/>
              <a:ahLst/>
              <a:cxnLst/>
              <a:rect l="l" t="t" r="r" b="b"/>
              <a:pathLst>
                <a:path w="5490" h="5465" extrusionOk="0">
                  <a:moveTo>
                    <a:pt x="1" y="1"/>
                  </a:moveTo>
                  <a:lnTo>
                    <a:pt x="1" y="5464"/>
                  </a:lnTo>
                  <a:lnTo>
                    <a:pt x="5490" y="5464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3534275" y="776325"/>
              <a:ext cx="137250" cy="137250"/>
            </a:xfrm>
            <a:custGeom>
              <a:avLst/>
              <a:gdLst/>
              <a:ahLst/>
              <a:cxnLst/>
              <a:rect l="l" t="t" r="r" b="b"/>
              <a:pathLst>
                <a:path w="5490" h="5490" extrusionOk="0">
                  <a:moveTo>
                    <a:pt x="1" y="1"/>
                  </a:moveTo>
                  <a:lnTo>
                    <a:pt x="1" y="5490"/>
                  </a:lnTo>
                  <a:lnTo>
                    <a:pt x="5490" y="5490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4"/>
          <p:cNvGrpSpPr/>
          <p:nvPr/>
        </p:nvGrpSpPr>
        <p:grpSpPr>
          <a:xfrm rot="-5400000">
            <a:off x="7928886" y="4508211"/>
            <a:ext cx="290453" cy="699769"/>
            <a:chOff x="932686" y="381461"/>
            <a:chExt cx="290453" cy="699769"/>
          </a:xfrm>
        </p:grpSpPr>
        <p:sp>
          <p:nvSpPr>
            <p:cNvPr id="65" name="Google Shape;65;p4"/>
            <p:cNvSpPr/>
            <p:nvPr/>
          </p:nvSpPr>
          <p:spPr>
            <a:xfrm>
              <a:off x="1145661" y="1003753"/>
              <a:ext cx="77477" cy="77477"/>
            </a:xfrm>
            <a:custGeom>
              <a:avLst/>
              <a:gdLst/>
              <a:ahLst/>
              <a:cxnLst/>
              <a:rect l="l" t="t" r="r" b="b"/>
              <a:pathLst>
                <a:path w="6893" h="6893" extrusionOk="0">
                  <a:moveTo>
                    <a:pt x="0" y="1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1039174" y="1003753"/>
              <a:ext cx="77477" cy="77477"/>
            </a:xfrm>
            <a:custGeom>
              <a:avLst/>
              <a:gdLst/>
              <a:ahLst/>
              <a:cxnLst/>
              <a:rect l="l" t="t" r="r" b="b"/>
              <a:pathLst>
                <a:path w="6893" h="6893" extrusionOk="0">
                  <a:moveTo>
                    <a:pt x="1" y="1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039174" y="900086"/>
              <a:ext cx="77477" cy="77477"/>
            </a:xfrm>
            <a:custGeom>
              <a:avLst/>
              <a:gdLst/>
              <a:ahLst/>
              <a:cxnLst/>
              <a:rect l="l" t="t" r="r" b="b"/>
              <a:pathLst>
                <a:path w="6893" h="6893" extrusionOk="0">
                  <a:moveTo>
                    <a:pt x="1" y="0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145661" y="796420"/>
              <a:ext cx="77477" cy="77477"/>
            </a:xfrm>
            <a:custGeom>
              <a:avLst/>
              <a:gdLst/>
              <a:ahLst/>
              <a:cxnLst/>
              <a:rect l="l" t="t" r="r" b="b"/>
              <a:pathLst>
                <a:path w="6893" h="6893" extrusionOk="0">
                  <a:moveTo>
                    <a:pt x="0" y="0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932686" y="796420"/>
              <a:ext cx="77770" cy="77477"/>
            </a:xfrm>
            <a:custGeom>
              <a:avLst/>
              <a:gdLst/>
              <a:ahLst/>
              <a:cxnLst/>
              <a:rect l="l" t="t" r="r" b="b"/>
              <a:pathLst>
                <a:path w="6919" h="6893" extrusionOk="0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39174" y="692753"/>
              <a:ext cx="77477" cy="77477"/>
            </a:xfrm>
            <a:custGeom>
              <a:avLst/>
              <a:gdLst/>
              <a:ahLst/>
              <a:cxnLst/>
              <a:rect l="l" t="t" r="r" b="b"/>
              <a:pathLst>
                <a:path w="6893" h="6893" extrusionOk="0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145661" y="588806"/>
              <a:ext cx="77477" cy="77758"/>
            </a:xfrm>
            <a:custGeom>
              <a:avLst/>
              <a:gdLst/>
              <a:ahLst/>
              <a:cxnLst/>
              <a:rect l="l" t="t" r="r" b="b"/>
              <a:pathLst>
                <a:path w="6893" h="6918" extrusionOk="0">
                  <a:moveTo>
                    <a:pt x="0" y="0"/>
                  </a:moveTo>
                  <a:lnTo>
                    <a:pt x="0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39174" y="588806"/>
              <a:ext cx="77477" cy="77758"/>
            </a:xfrm>
            <a:custGeom>
              <a:avLst/>
              <a:gdLst/>
              <a:ahLst/>
              <a:cxnLst/>
              <a:rect l="l" t="t" r="r" b="b"/>
              <a:pathLst>
                <a:path w="6893" h="6918" extrusionOk="0">
                  <a:moveTo>
                    <a:pt x="1" y="0"/>
                  </a:moveTo>
                  <a:lnTo>
                    <a:pt x="1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932686" y="1003753"/>
              <a:ext cx="77770" cy="77477"/>
            </a:xfrm>
            <a:custGeom>
              <a:avLst/>
              <a:gdLst/>
              <a:ahLst/>
              <a:cxnLst/>
              <a:rect l="l" t="t" r="r" b="b"/>
              <a:pathLst>
                <a:path w="6919" h="6893" extrusionOk="0">
                  <a:moveTo>
                    <a:pt x="1" y="1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932686" y="900086"/>
              <a:ext cx="77770" cy="77477"/>
            </a:xfrm>
            <a:custGeom>
              <a:avLst/>
              <a:gdLst/>
              <a:ahLst/>
              <a:cxnLst/>
              <a:rect l="l" t="t" r="r" b="b"/>
              <a:pathLst>
                <a:path w="6919" h="6893" extrusionOk="0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932686" y="692753"/>
              <a:ext cx="77770" cy="77477"/>
            </a:xfrm>
            <a:custGeom>
              <a:avLst/>
              <a:gdLst/>
              <a:ahLst/>
              <a:cxnLst/>
              <a:rect l="l" t="t" r="r" b="b"/>
              <a:pathLst>
                <a:path w="6919" h="6893" extrusionOk="0">
                  <a:moveTo>
                    <a:pt x="1" y="0"/>
                  </a:moveTo>
                  <a:lnTo>
                    <a:pt x="1" y="6892"/>
                  </a:lnTo>
                  <a:lnTo>
                    <a:pt x="6918" y="6892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932686" y="588806"/>
              <a:ext cx="77770" cy="77758"/>
            </a:xfrm>
            <a:custGeom>
              <a:avLst/>
              <a:gdLst/>
              <a:ahLst/>
              <a:cxnLst/>
              <a:rect l="l" t="t" r="r" b="b"/>
              <a:pathLst>
                <a:path w="6919" h="6918" extrusionOk="0">
                  <a:moveTo>
                    <a:pt x="1" y="0"/>
                  </a:moveTo>
                  <a:lnTo>
                    <a:pt x="1" y="6917"/>
                  </a:lnTo>
                  <a:lnTo>
                    <a:pt x="6918" y="6917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9174" y="485420"/>
              <a:ext cx="77477" cy="77477"/>
            </a:xfrm>
            <a:custGeom>
              <a:avLst/>
              <a:gdLst/>
              <a:ahLst/>
              <a:cxnLst/>
              <a:rect l="l" t="t" r="r" b="b"/>
              <a:pathLst>
                <a:path w="6893" h="6893" extrusionOk="0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1039174" y="381461"/>
              <a:ext cx="77477" cy="77770"/>
            </a:xfrm>
            <a:custGeom>
              <a:avLst/>
              <a:gdLst/>
              <a:ahLst/>
              <a:cxnLst/>
              <a:rect l="l" t="t" r="r" b="b"/>
              <a:pathLst>
                <a:path w="6893" h="6919" extrusionOk="0">
                  <a:moveTo>
                    <a:pt x="1" y="1"/>
                  </a:moveTo>
                  <a:lnTo>
                    <a:pt x="1" y="6918"/>
                  </a:lnTo>
                  <a:lnTo>
                    <a:pt x="6893" y="6918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932686" y="381461"/>
              <a:ext cx="77770" cy="77770"/>
            </a:xfrm>
            <a:custGeom>
              <a:avLst/>
              <a:gdLst/>
              <a:ahLst/>
              <a:cxnLst/>
              <a:rect l="l" t="t" r="r" b="b"/>
              <a:pathLst>
                <a:path w="6919" h="6919" extrusionOk="0">
                  <a:moveTo>
                    <a:pt x="1" y="1"/>
                  </a:moveTo>
                  <a:lnTo>
                    <a:pt x="1" y="6918"/>
                  </a:lnTo>
                  <a:lnTo>
                    <a:pt x="6918" y="6918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7"/>
          <p:cNvSpPr txBox="1">
            <a:spLocks noGrp="1"/>
          </p:cNvSpPr>
          <p:nvPr>
            <p:ph type="body" idx="1"/>
          </p:nvPr>
        </p:nvSpPr>
        <p:spPr>
          <a:xfrm>
            <a:off x="720000" y="1543950"/>
            <a:ext cx="4905300" cy="3064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4905300" cy="10329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8" name="Google Shape;128;p7"/>
          <p:cNvGrpSpPr/>
          <p:nvPr/>
        </p:nvGrpSpPr>
        <p:grpSpPr>
          <a:xfrm rot="5400000">
            <a:off x="6518063" y="4387265"/>
            <a:ext cx="207172" cy="554372"/>
            <a:chOff x="568750" y="238125"/>
            <a:chExt cx="402275" cy="1076450"/>
          </a:xfrm>
        </p:grpSpPr>
        <p:sp>
          <p:nvSpPr>
            <p:cNvPr id="129" name="Google Shape;129;p7"/>
            <p:cNvSpPr/>
            <p:nvPr/>
          </p:nvSpPr>
          <p:spPr>
            <a:xfrm>
              <a:off x="568750" y="238125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801200" y="2381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801200" y="4649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568750" y="691750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801200" y="918575"/>
              <a:ext cx="169825" cy="169200"/>
            </a:xfrm>
            <a:custGeom>
              <a:avLst/>
              <a:gdLst/>
              <a:ahLst/>
              <a:cxnLst/>
              <a:rect l="l" t="t" r="r" b="b"/>
              <a:pathLst>
                <a:path w="6793" h="6768" extrusionOk="0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568750" y="1145375"/>
              <a:ext cx="169800" cy="169200"/>
            </a:xfrm>
            <a:custGeom>
              <a:avLst/>
              <a:gdLst/>
              <a:ahLst/>
              <a:cxnLst/>
              <a:rect l="l" t="t" r="r" b="b"/>
              <a:pathLst>
                <a:path w="6792" h="6768" extrusionOk="0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7"/>
          <p:cNvGrpSpPr/>
          <p:nvPr/>
        </p:nvGrpSpPr>
        <p:grpSpPr>
          <a:xfrm rot="10800000" flipH="1">
            <a:off x="8647099" y="1467744"/>
            <a:ext cx="207172" cy="321077"/>
            <a:chOff x="815599" y="717719"/>
            <a:chExt cx="207172" cy="321077"/>
          </a:xfrm>
        </p:grpSpPr>
        <p:sp>
          <p:nvSpPr>
            <p:cNvPr id="136" name="Google Shape;136;p7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7"/>
          <p:cNvGrpSpPr/>
          <p:nvPr/>
        </p:nvGrpSpPr>
        <p:grpSpPr>
          <a:xfrm>
            <a:off x="383024" y="3284106"/>
            <a:ext cx="207172" cy="321077"/>
            <a:chOff x="815599" y="717719"/>
            <a:chExt cx="207172" cy="321077"/>
          </a:xfrm>
        </p:grpSpPr>
        <p:sp>
          <p:nvSpPr>
            <p:cNvPr id="141" name="Google Shape;141;p7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21"/>
            <a:ext cx="8584448" cy="476585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3"/>
          <p:cNvSpPr txBox="1">
            <a:spLocks noGrp="1"/>
          </p:cNvSpPr>
          <p:nvPr>
            <p:ph type="title"/>
          </p:nvPr>
        </p:nvSpPr>
        <p:spPr>
          <a:xfrm>
            <a:off x="1794300" y="1417300"/>
            <a:ext cx="24318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2" hasCustomPrompt="1"/>
          </p:nvPr>
        </p:nvSpPr>
        <p:spPr>
          <a:xfrm>
            <a:off x="948600" y="1417300"/>
            <a:ext cx="14421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0" name="Google Shape;230;p13"/>
          <p:cNvSpPr txBox="1">
            <a:spLocks noGrp="1"/>
          </p:cNvSpPr>
          <p:nvPr>
            <p:ph type="subTitle" idx="1"/>
          </p:nvPr>
        </p:nvSpPr>
        <p:spPr>
          <a:xfrm>
            <a:off x="1794300" y="2080025"/>
            <a:ext cx="2432400" cy="484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title" idx="3"/>
          </p:nvPr>
        </p:nvSpPr>
        <p:spPr>
          <a:xfrm>
            <a:off x="5633250" y="1417300"/>
            <a:ext cx="24324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4" hasCustomPrompt="1"/>
          </p:nvPr>
        </p:nvSpPr>
        <p:spPr>
          <a:xfrm>
            <a:off x="4800600" y="1417300"/>
            <a:ext cx="15009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>
            <a:spLocks noGrp="1"/>
          </p:cNvSpPr>
          <p:nvPr>
            <p:ph type="subTitle" idx="5"/>
          </p:nvPr>
        </p:nvSpPr>
        <p:spPr>
          <a:xfrm>
            <a:off x="5633250" y="2080013"/>
            <a:ext cx="2432400" cy="484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6"/>
          </p:nvPr>
        </p:nvSpPr>
        <p:spPr>
          <a:xfrm>
            <a:off x="1794300" y="3142847"/>
            <a:ext cx="24324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7" hasCustomPrompt="1"/>
          </p:nvPr>
        </p:nvSpPr>
        <p:spPr>
          <a:xfrm>
            <a:off x="948600" y="3142847"/>
            <a:ext cx="14421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subTitle" idx="8"/>
          </p:nvPr>
        </p:nvSpPr>
        <p:spPr>
          <a:xfrm>
            <a:off x="1794300" y="3805569"/>
            <a:ext cx="2432400" cy="484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9"/>
          </p:nvPr>
        </p:nvSpPr>
        <p:spPr>
          <a:xfrm>
            <a:off x="5633250" y="3142803"/>
            <a:ext cx="2432400" cy="5865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title" idx="13" hasCustomPrompt="1"/>
          </p:nvPr>
        </p:nvSpPr>
        <p:spPr>
          <a:xfrm>
            <a:off x="4800600" y="3142803"/>
            <a:ext cx="15009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14"/>
          </p:nvPr>
        </p:nvSpPr>
        <p:spPr>
          <a:xfrm>
            <a:off x="5633250" y="3805535"/>
            <a:ext cx="2432400" cy="484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title" idx="15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41" name="Google Shape;241;p13"/>
          <p:cNvGrpSpPr/>
          <p:nvPr/>
        </p:nvGrpSpPr>
        <p:grpSpPr>
          <a:xfrm>
            <a:off x="8648774" y="1605106"/>
            <a:ext cx="207172" cy="321077"/>
            <a:chOff x="815599" y="717719"/>
            <a:chExt cx="207172" cy="321077"/>
          </a:xfrm>
        </p:grpSpPr>
        <p:sp>
          <p:nvSpPr>
            <p:cNvPr id="242" name="Google Shape;242;p13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46;p13"/>
          <p:cNvGrpSpPr/>
          <p:nvPr/>
        </p:nvGrpSpPr>
        <p:grpSpPr>
          <a:xfrm rot="5400000">
            <a:off x="8048125" y="4543940"/>
            <a:ext cx="207172" cy="554372"/>
            <a:chOff x="568750" y="238125"/>
            <a:chExt cx="402275" cy="1076450"/>
          </a:xfrm>
        </p:grpSpPr>
        <p:sp>
          <p:nvSpPr>
            <p:cNvPr id="247" name="Google Shape;247;p13"/>
            <p:cNvSpPr/>
            <p:nvPr/>
          </p:nvSpPr>
          <p:spPr>
            <a:xfrm>
              <a:off x="568750" y="238125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801200" y="2381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801200" y="4649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68750" y="691750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801200" y="918575"/>
              <a:ext cx="169825" cy="169200"/>
            </a:xfrm>
            <a:custGeom>
              <a:avLst/>
              <a:gdLst/>
              <a:ahLst/>
              <a:cxnLst/>
              <a:rect l="l" t="t" r="r" b="b"/>
              <a:pathLst>
                <a:path w="6793" h="6768" extrusionOk="0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568750" y="1145375"/>
              <a:ext cx="169800" cy="169200"/>
            </a:xfrm>
            <a:custGeom>
              <a:avLst/>
              <a:gdLst/>
              <a:ahLst/>
              <a:cxnLst/>
              <a:rect l="l" t="t" r="r" b="b"/>
              <a:pathLst>
                <a:path w="6792" h="6768" extrusionOk="0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3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254" name="Google Shape;254;p13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 section 1">
  <p:cSld name="BLANK_1_1_2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15"/>
          <p:cNvSpPr txBox="1">
            <a:spLocks noGrp="1"/>
          </p:cNvSpPr>
          <p:nvPr>
            <p:ph type="title"/>
          </p:nvPr>
        </p:nvSpPr>
        <p:spPr>
          <a:xfrm>
            <a:off x="2419900" y="2001300"/>
            <a:ext cx="6009000" cy="1580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1" name="Google Shape;291;p15"/>
          <p:cNvSpPr txBox="1">
            <a:spLocks noGrp="1"/>
          </p:cNvSpPr>
          <p:nvPr>
            <p:ph type="title" idx="2" hasCustomPrompt="1"/>
          </p:nvPr>
        </p:nvSpPr>
        <p:spPr>
          <a:xfrm>
            <a:off x="6893200" y="967825"/>
            <a:ext cx="1535700" cy="1009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9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2" name="Google Shape;292;p15"/>
          <p:cNvSpPr txBox="1">
            <a:spLocks noGrp="1"/>
          </p:cNvSpPr>
          <p:nvPr>
            <p:ph type="subTitle" idx="1"/>
          </p:nvPr>
        </p:nvSpPr>
        <p:spPr>
          <a:xfrm>
            <a:off x="2419900" y="3581975"/>
            <a:ext cx="6009000" cy="593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3" name="Google Shape;293;p15"/>
          <p:cNvGrpSpPr/>
          <p:nvPr/>
        </p:nvGrpSpPr>
        <p:grpSpPr>
          <a:xfrm rot="-5400000">
            <a:off x="6613225" y="4374065"/>
            <a:ext cx="207172" cy="554372"/>
            <a:chOff x="568750" y="238125"/>
            <a:chExt cx="402275" cy="1076450"/>
          </a:xfrm>
        </p:grpSpPr>
        <p:sp>
          <p:nvSpPr>
            <p:cNvPr id="294" name="Google Shape;294;p15"/>
            <p:cNvSpPr/>
            <p:nvPr/>
          </p:nvSpPr>
          <p:spPr>
            <a:xfrm>
              <a:off x="568750" y="238125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801200" y="2381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801200" y="4649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568750" y="691750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801200" y="918575"/>
              <a:ext cx="169825" cy="169200"/>
            </a:xfrm>
            <a:custGeom>
              <a:avLst/>
              <a:gdLst/>
              <a:ahLst/>
              <a:cxnLst/>
              <a:rect l="l" t="t" r="r" b="b"/>
              <a:pathLst>
                <a:path w="6793" h="6768" extrusionOk="0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568750" y="1145375"/>
              <a:ext cx="169800" cy="169200"/>
            </a:xfrm>
            <a:custGeom>
              <a:avLst/>
              <a:gdLst/>
              <a:ahLst/>
              <a:cxnLst/>
              <a:rect l="l" t="t" r="r" b="b"/>
              <a:pathLst>
                <a:path w="6792" h="6768" extrusionOk="0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p15"/>
          <p:cNvGrpSpPr/>
          <p:nvPr/>
        </p:nvGrpSpPr>
        <p:grpSpPr>
          <a:xfrm>
            <a:off x="7882299" y="213919"/>
            <a:ext cx="207172" cy="321077"/>
            <a:chOff x="815599" y="717719"/>
            <a:chExt cx="207172" cy="321077"/>
          </a:xfrm>
        </p:grpSpPr>
        <p:sp>
          <p:nvSpPr>
            <p:cNvPr id="301" name="Google Shape;301;p15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15"/>
          <p:cNvGrpSpPr/>
          <p:nvPr/>
        </p:nvGrpSpPr>
        <p:grpSpPr>
          <a:xfrm>
            <a:off x="715099" y="330544"/>
            <a:ext cx="207172" cy="204262"/>
            <a:chOff x="766374" y="330733"/>
            <a:chExt cx="207172" cy="204262"/>
          </a:xfrm>
        </p:grpSpPr>
        <p:sp>
          <p:nvSpPr>
            <p:cNvPr id="306" name="Google Shape;306;p15"/>
            <p:cNvSpPr/>
            <p:nvPr/>
          </p:nvSpPr>
          <p:spPr>
            <a:xfrm rot="10800000" flipH="1">
              <a:off x="766374" y="4475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5"/>
            <p:cNvSpPr/>
            <p:nvPr/>
          </p:nvSpPr>
          <p:spPr>
            <a:xfrm rot="10800000" flipH="1">
              <a:off x="886086" y="447535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5"/>
            <p:cNvSpPr/>
            <p:nvPr/>
          </p:nvSpPr>
          <p:spPr>
            <a:xfrm rot="10800000" flipH="1">
              <a:off x="886086" y="330733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15"/>
          <p:cNvGrpSpPr/>
          <p:nvPr/>
        </p:nvGrpSpPr>
        <p:grpSpPr>
          <a:xfrm>
            <a:off x="569624" y="3194331"/>
            <a:ext cx="207172" cy="321077"/>
            <a:chOff x="815599" y="717719"/>
            <a:chExt cx="207172" cy="321077"/>
          </a:xfrm>
        </p:grpSpPr>
        <p:sp>
          <p:nvSpPr>
            <p:cNvPr id="310" name="Google Shape;310;p15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5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5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5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_1"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Google Shape;614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28"/>
          <p:cNvSpPr txBox="1">
            <a:spLocks noGrp="1"/>
          </p:cNvSpPr>
          <p:nvPr>
            <p:ph type="title"/>
          </p:nvPr>
        </p:nvSpPr>
        <p:spPr>
          <a:xfrm>
            <a:off x="715100" y="962400"/>
            <a:ext cx="5190300" cy="10083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6" name="Google Shape;616;p28"/>
          <p:cNvSpPr txBox="1">
            <a:spLocks noGrp="1"/>
          </p:cNvSpPr>
          <p:nvPr>
            <p:ph type="subTitle" idx="1"/>
          </p:nvPr>
        </p:nvSpPr>
        <p:spPr>
          <a:xfrm>
            <a:off x="715100" y="1970700"/>
            <a:ext cx="5190300" cy="2210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17" name="Google Shape;617;p28"/>
          <p:cNvGrpSpPr/>
          <p:nvPr/>
        </p:nvGrpSpPr>
        <p:grpSpPr>
          <a:xfrm>
            <a:off x="8648774" y="1605106"/>
            <a:ext cx="207172" cy="321077"/>
            <a:chOff x="815599" y="717719"/>
            <a:chExt cx="207172" cy="321077"/>
          </a:xfrm>
        </p:grpSpPr>
        <p:sp>
          <p:nvSpPr>
            <p:cNvPr id="618" name="Google Shape;618;p28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28"/>
          <p:cNvGrpSpPr/>
          <p:nvPr/>
        </p:nvGrpSpPr>
        <p:grpSpPr>
          <a:xfrm rot="5400000">
            <a:off x="5820650" y="154240"/>
            <a:ext cx="207172" cy="554372"/>
            <a:chOff x="568750" y="238125"/>
            <a:chExt cx="402275" cy="1076450"/>
          </a:xfrm>
        </p:grpSpPr>
        <p:sp>
          <p:nvSpPr>
            <p:cNvPr id="623" name="Google Shape;623;p28"/>
            <p:cNvSpPr/>
            <p:nvPr/>
          </p:nvSpPr>
          <p:spPr>
            <a:xfrm>
              <a:off x="568750" y="238125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801200" y="2381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801200" y="4649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568750" y="691750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801200" y="918575"/>
              <a:ext cx="169825" cy="169200"/>
            </a:xfrm>
            <a:custGeom>
              <a:avLst/>
              <a:gdLst/>
              <a:ahLst/>
              <a:cxnLst/>
              <a:rect l="l" t="t" r="r" b="b"/>
              <a:pathLst>
                <a:path w="6793" h="6768" extrusionOk="0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568750" y="1145375"/>
              <a:ext cx="169800" cy="169200"/>
            </a:xfrm>
            <a:custGeom>
              <a:avLst/>
              <a:gdLst/>
              <a:ahLst/>
              <a:cxnLst/>
              <a:rect l="l" t="t" r="r" b="b"/>
              <a:pathLst>
                <a:path w="6792" h="6768" extrusionOk="0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28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630" name="Google Shape;630;p28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0" name="Google Shape;94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1" name="Google Shape;941;p42"/>
          <p:cNvGrpSpPr/>
          <p:nvPr/>
        </p:nvGrpSpPr>
        <p:grpSpPr>
          <a:xfrm rot="5400000">
            <a:off x="6537113" y="4549190"/>
            <a:ext cx="207172" cy="554372"/>
            <a:chOff x="568750" y="238125"/>
            <a:chExt cx="402275" cy="1076450"/>
          </a:xfrm>
        </p:grpSpPr>
        <p:sp>
          <p:nvSpPr>
            <p:cNvPr id="942" name="Google Shape;942;p42"/>
            <p:cNvSpPr/>
            <p:nvPr/>
          </p:nvSpPr>
          <p:spPr>
            <a:xfrm>
              <a:off x="568750" y="238125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801200" y="2381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801200" y="464925"/>
              <a:ext cx="169825" cy="169825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568750" y="691750"/>
              <a:ext cx="169800" cy="169825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801200" y="918575"/>
              <a:ext cx="169825" cy="169200"/>
            </a:xfrm>
            <a:custGeom>
              <a:avLst/>
              <a:gdLst/>
              <a:ahLst/>
              <a:cxnLst/>
              <a:rect l="l" t="t" r="r" b="b"/>
              <a:pathLst>
                <a:path w="6793" h="6768" extrusionOk="0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568750" y="1145375"/>
              <a:ext cx="169800" cy="169200"/>
            </a:xfrm>
            <a:custGeom>
              <a:avLst/>
              <a:gdLst/>
              <a:ahLst/>
              <a:cxnLst/>
              <a:rect l="l" t="t" r="r" b="b"/>
              <a:pathLst>
                <a:path w="6792" h="6768" extrusionOk="0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42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949" name="Google Shape;949;p42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42"/>
          <p:cNvGrpSpPr/>
          <p:nvPr/>
        </p:nvGrpSpPr>
        <p:grpSpPr>
          <a:xfrm rot="10800000" flipH="1">
            <a:off x="8647099" y="1467744"/>
            <a:ext cx="207172" cy="321077"/>
            <a:chOff x="815599" y="717719"/>
            <a:chExt cx="207172" cy="321077"/>
          </a:xfrm>
        </p:grpSpPr>
        <p:sp>
          <p:nvSpPr>
            <p:cNvPr id="954" name="Google Shape;954;p42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125" y="445025"/>
            <a:ext cx="772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SemiBold"/>
              <a:buNone/>
              <a:defRPr sz="3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125" y="1152475"/>
            <a:ext cx="7723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59" r:id="rId5"/>
    <p:sldLayoutId id="2147483661" r:id="rId6"/>
    <p:sldLayoutId id="2147483674" r:id="rId7"/>
    <p:sldLayoutId id="214748368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6" name="Google Shape;97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6321" y="456783"/>
            <a:ext cx="6506173" cy="4647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0" name="Google Shape;970;p46"/>
          <p:cNvPicPr preferRelativeResize="0"/>
          <p:nvPr/>
        </p:nvPicPr>
        <p:blipFill rotWithShape="1">
          <a:blip r:embed="rId4">
            <a:alphaModFix/>
          </a:blip>
          <a:srcRect l="25857" t="2628" r="62763" b="77636"/>
          <a:stretch/>
        </p:blipFill>
        <p:spPr>
          <a:xfrm rot="-1606790">
            <a:off x="5212807" y="3498058"/>
            <a:ext cx="739097" cy="9157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1" name="Google Shape;971;p46"/>
          <p:cNvGrpSpPr/>
          <p:nvPr/>
        </p:nvGrpSpPr>
        <p:grpSpPr>
          <a:xfrm flipH="1">
            <a:off x="4726199" y="3119231"/>
            <a:ext cx="207172" cy="321077"/>
            <a:chOff x="815599" y="717719"/>
            <a:chExt cx="207172" cy="321077"/>
          </a:xfrm>
        </p:grpSpPr>
        <p:sp>
          <p:nvSpPr>
            <p:cNvPr id="972" name="Google Shape;972;p46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6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6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6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476F7B5-1B05-4D7F-974A-4E6D4B8BA191}"/>
              </a:ext>
            </a:extLst>
          </p:cNvPr>
          <p:cNvSpPr txBox="1"/>
          <p:nvPr/>
        </p:nvSpPr>
        <p:spPr>
          <a:xfrm>
            <a:off x="186070" y="210562"/>
            <a:ext cx="87718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3200" b="1" dirty="0">
                <a:solidFill>
                  <a:srgbClr val="FFC000"/>
                </a:solidFill>
                <a:highlight>
                  <a:srgbClr val="000080"/>
                </a:highlight>
              </a:rPr>
              <a:t>CO225 : SOFTWARE CONSTRUCTION</a:t>
            </a:r>
          </a:p>
          <a:p>
            <a:r>
              <a:rPr lang="en-US" sz="3200" b="1" dirty="0">
                <a:solidFill>
                  <a:srgbClr val="FFC000"/>
                </a:solidFill>
                <a:highlight>
                  <a:srgbClr val="000080"/>
                </a:highlight>
              </a:rPr>
              <a:t>GROUP PROJECT – GROUP 05</a:t>
            </a:r>
          </a:p>
          <a:p>
            <a:endParaRPr lang="en-US" sz="3200" b="1" dirty="0">
              <a:solidFill>
                <a:srgbClr val="FFFF00"/>
              </a:solidFill>
            </a:endParaRPr>
          </a:p>
          <a:p>
            <a:endParaRPr lang="en-US" sz="3200" b="1" dirty="0">
              <a:solidFill>
                <a:srgbClr val="FFFF00"/>
              </a:solidFill>
            </a:endParaRPr>
          </a:p>
          <a:p>
            <a:r>
              <a:rPr lang="en-US" sz="4000" b="1" dirty="0">
                <a:solidFill>
                  <a:schemeClr val="accent2"/>
                </a:solidFill>
                <a:highlight>
                  <a:srgbClr val="000080"/>
                </a:highlight>
              </a:rPr>
              <a:t>Cryptocurrency Auction Management System </a:t>
            </a:r>
            <a:endParaRPr lang="en-US" sz="3200" b="1" dirty="0">
              <a:solidFill>
                <a:schemeClr val="accent2"/>
              </a:solidFill>
              <a:highlight>
                <a:srgbClr val="000080"/>
              </a:highlight>
            </a:endParaRPr>
          </a:p>
        </p:txBody>
      </p:sp>
      <p:pic>
        <p:nvPicPr>
          <p:cNvPr id="12" name="Google Shape;970;p46">
            <a:extLst>
              <a:ext uri="{FF2B5EF4-FFF2-40B4-BE49-F238E27FC236}">
                <a16:creationId xmlns:a16="http://schemas.microsoft.com/office/drawing/2014/main" id="{173E0396-F7F4-47A1-910D-399DB0E3DCB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857" t="2628" r="62763" b="77636"/>
          <a:stretch/>
        </p:blipFill>
        <p:spPr>
          <a:xfrm rot="3401003">
            <a:off x="6202637" y="4110391"/>
            <a:ext cx="739097" cy="915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6374DA1-0936-443B-94C8-B87077E47D4B}"/>
              </a:ext>
            </a:extLst>
          </p:cNvPr>
          <p:cNvSpPr txBox="1"/>
          <p:nvPr/>
        </p:nvSpPr>
        <p:spPr>
          <a:xfrm>
            <a:off x="1250405" y="760044"/>
            <a:ext cx="5802036" cy="3424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OUR TEAM</a:t>
            </a:r>
          </a:p>
          <a:p>
            <a:pPr>
              <a:lnSpc>
                <a:spcPct val="200000"/>
              </a:lnSpc>
            </a:pPr>
            <a:endParaRPr lang="en-US" sz="2400" u="sng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algn="just">
              <a:lnSpc>
                <a:spcPct val="200000"/>
              </a:lnSpc>
            </a:pPr>
            <a:r>
              <a:rPr lang="en-US" sz="2400" dirty="0">
                <a:solidFill>
                  <a:srgbClr val="FFC000"/>
                </a:solidFill>
              </a:rPr>
              <a:t>FERNANDO K.A.I. 		     – E/18/098</a:t>
            </a:r>
          </a:p>
          <a:p>
            <a:pPr algn="just">
              <a:lnSpc>
                <a:spcPct val="200000"/>
              </a:lnSpc>
            </a:pPr>
            <a:r>
              <a:rPr lang="en-US" sz="2400" dirty="0">
                <a:solidFill>
                  <a:srgbClr val="FFC000"/>
                </a:solidFill>
              </a:rPr>
              <a:t>FERNANDO K.N.A.		     – E/18/100</a:t>
            </a:r>
          </a:p>
          <a:p>
            <a:pPr algn="just">
              <a:lnSpc>
                <a:spcPct val="200000"/>
              </a:lnSpc>
            </a:pPr>
            <a:r>
              <a:rPr lang="en-US" sz="2400" dirty="0">
                <a:solidFill>
                  <a:srgbClr val="FFC000"/>
                </a:solidFill>
              </a:rPr>
              <a:t>JAYASUNDARA J.W.K.R.B.   – E/18/155</a:t>
            </a:r>
          </a:p>
        </p:txBody>
      </p:sp>
      <p:pic>
        <p:nvPicPr>
          <p:cNvPr id="9" name="Google Shape;970;p46">
            <a:extLst>
              <a:ext uri="{FF2B5EF4-FFF2-40B4-BE49-F238E27FC236}">
                <a16:creationId xmlns:a16="http://schemas.microsoft.com/office/drawing/2014/main" id="{E8A8BAAA-F679-42F8-99CE-C55B9B1EA3E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857" t="2628" r="62763" b="77636"/>
          <a:stretch/>
        </p:blipFill>
        <p:spPr>
          <a:xfrm rot="10800000">
            <a:off x="798136" y="2124651"/>
            <a:ext cx="452269" cy="695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970;p46">
            <a:extLst>
              <a:ext uri="{FF2B5EF4-FFF2-40B4-BE49-F238E27FC236}">
                <a16:creationId xmlns:a16="http://schemas.microsoft.com/office/drawing/2014/main" id="{3EE4659B-D550-4EEB-8CF3-CD82B802B05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857" t="2628" r="62763" b="77636"/>
          <a:stretch/>
        </p:blipFill>
        <p:spPr>
          <a:xfrm rot="10800000">
            <a:off x="798135" y="2845054"/>
            <a:ext cx="452269" cy="695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970;p46">
            <a:extLst>
              <a:ext uri="{FF2B5EF4-FFF2-40B4-BE49-F238E27FC236}">
                <a16:creationId xmlns:a16="http://schemas.microsoft.com/office/drawing/2014/main" id="{EA8DACC7-227F-4789-A730-84C56D41ECE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857" t="2628" r="62763" b="77636"/>
          <a:stretch/>
        </p:blipFill>
        <p:spPr>
          <a:xfrm rot="10800000">
            <a:off x="798135" y="3565457"/>
            <a:ext cx="452269" cy="695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9" name="Google Shape;989;p48"/>
          <p:cNvGrpSpPr/>
          <p:nvPr/>
        </p:nvGrpSpPr>
        <p:grpSpPr>
          <a:xfrm flipH="1">
            <a:off x="5253024" y="709556"/>
            <a:ext cx="207172" cy="321077"/>
            <a:chOff x="815599" y="717719"/>
            <a:chExt cx="207172" cy="321077"/>
          </a:xfrm>
        </p:grpSpPr>
        <p:sp>
          <p:nvSpPr>
            <p:cNvPr id="990" name="Google Shape;990;p48"/>
            <p:cNvSpPr/>
            <p:nvPr/>
          </p:nvSpPr>
          <p:spPr>
            <a:xfrm>
              <a:off x="815599" y="717719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935311" y="717719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935311" y="834521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815599" y="9513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94" name="Google Shape;994;p48"/>
          <p:cNvPicPr preferRelativeResize="0"/>
          <p:nvPr/>
        </p:nvPicPr>
        <p:blipFill rotWithShape="1">
          <a:blip r:embed="rId3">
            <a:alphaModFix/>
          </a:blip>
          <a:srcRect l="7483" t="5434" r="7184" b="9386"/>
          <a:stretch/>
        </p:blipFill>
        <p:spPr>
          <a:xfrm rot="156377" flipH="1">
            <a:off x="4451565" y="1486333"/>
            <a:ext cx="4124484" cy="313794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10237F9-CB87-489D-8EB9-A5D07EE9AEC5}"/>
              </a:ext>
            </a:extLst>
          </p:cNvPr>
          <p:cNvSpPr txBox="1"/>
          <p:nvPr/>
        </p:nvSpPr>
        <p:spPr>
          <a:xfrm>
            <a:off x="216388" y="63371"/>
            <a:ext cx="589575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CONTENTS</a:t>
            </a:r>
          </a:p>
          <a:p>
            <a:endParaRPr lang="en-US" sz="2400" u="sng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457200" indent="-457200" algn="just">
              <a:buClr>
                <a:srgbClr val="FFFF00"/>
              </a:buClr>
              <a:buFont typeface="+mj-lt"/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Project Identification</a:t>
            </a:r>
          </a:p>
          <a:p>
            <a:pPr marL="457200" indent="-457200" algn="just">
              <a:buClr>
                <a:srgbClr val="FFFF00"/>
              </a:buClr>
              <a:buFont typeface="+mj-lt"/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Objectives</a:t>
            </a:r>
          </a:p>
          <a:p>
            <a:pPr marL="457200" indent="-457200" algn="just">
              <a:buClr>
                <a:srgbClr val="FFFF00"/>
              </a:buClr>
              <a:buFont typeface="+mj-lt"/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Solution Overview</a:t>
            </a:r>
          </a:p>
          <a:p>
            <a:pPr marL="457200" indent="-457200" algn="just">
              <a:buClr>
                <a:srgbClr val="FFFF00"/>
              </a:buClr>
              <a:buFont typeface="+mj-lt"/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Data Flow</a:t>
            </a:r>
          </a:p>
          <a:p>
            <a:pPr marL="457200" indent="-457200" algn="just">
              <a:buClr>
                <a:srgbClr val="FFFF00"/>
              </a:buClr>
              <a:buFont typeface="+mj-lt"/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Data Storage</a:t>
            </a:r>
          </a:p>
          <a:p>
            <a:pPr marL="457200" indent="-457200" algn="just">
              <a:buClr>
                <a:srgbClr val="FFFF00"/>
              </a:buClr>
              <a:buFont typeface="+mj-lt"/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Flow Control</a:t>
            </a:r>
          </a:p>
          <a:p>
            <a:pPr marL="457200" indent="-457200" algn="just">
              <a:buClr>
                <a:srgbClr val="FFFF00"/>
              </a:buClr>
              <a:buFont typeface="+mj-lt"/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Technology Stack</a:t>
            </a:r>
          </a:p>
          <a:p>
            <a:pPr marL="457200" indent="-457200" algn="just">
              <a:buClr>
                <a:srgbClr val="FFFF00"/>
              </a:buClr>
              <a:buFont typeface="+mj-lt"/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Project Plan</a:t>
            </a:r>
          </a:p>
          <a:p>
            <a:pPr marL="457200" indent="-457200" algn="just">
              <a:buClr>
                <a:srgbClr val="FFFF00"/>
              </a:buClr>
              <a:buFont typeface="+mj-lt"/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Versioning and Documentation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solidFill>
                <a:srgbClr val="FFC000"/>
              </a:solidFill>
            </a:endParaRPr>
          </a:p>
          <a:p>
            <a:pPr algn="just"/>
            <a:endParaRPr lang="en-US" sz="2400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C28A479F-D294-4CD0-B04B-BAD59B49B187}"/>
              </a:ext>
            </a:extLst>
          </p:cNvPr>
          <p:cNvSpPr txBox="1"/>
          <p:nvPr/>
        </p:nvSpPr>
        <p:spPr>
          <a:xfrm>
            <a:off x="207333" y="180037"/>
            <a:ext cx="8652887" cy="7232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1. PROJECT IDENTIFICATION</a:t>
            </a: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FFC000"/>
              </a:solidFill>
            </a:endParaRP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C000"/>
                </a:solidFill>
              </a:rPr>
              <a:t>To implement a mobile app to bid cryptocurrency.</a:t>
            </a: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C000"/>
                </a:solidFill>
              </a:rPr>
              <a:t>Identify top ranked cryptocurrencies.</a:t>
            </a: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C000"/>
                </a:solidFill>
              </a:rPr>
              <a:t>Users : </a:t>
            </a:r>
          </a:p>
          <a:p>
            <a:pPr lvl="4" algn="just">
              <a:buClr>
                <a:srgbClr val="FFFF00"/>
              </a:buClr>
            </a:pPr>
            <a:r>
              <a:rPr lang="en-US" sz="2400" dirty="0">
                <a:solidFill>
                  <a:srgbClr val="FFC000"/>
                </a:solidFill>
              </a:rPr>
              <a:t>	1. Administrators 	</a:t>
            </a:r>
          </a:p>
          <a:p>
            <a:pPr lvl="4" algn="just">
              <a:buClr>
                <a:srgbClr val="FFFF00"/>
              </a:buClr>
            </a:pPr>
            <a:r>
              <a:rPr lang="en-US" sz="2400" dirty="0">
                <a:solidFill>
                  <a:srgbClr val="FFC000"/>
                </a:solidFill>
              </a:rPr>
              <a:t>	2. Bidders</a:t>
            </a: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C000"/>
                </a:solidFill>
              </a:rPr>
              <a:t>Events : </a:t>
            </a:r>
          </a:p>
          <a:p>
            <a:pPr algn="just">
              <a:buClr>
                <a:srgbClr val="FFFF00"/>
              </a:buClr>
            </a:pPr>
            <a:r>
              <a:rPr lang="en-US" sz="2400" dirty="0">
                <a:solidFill>
                  <a:srgbClr val="FFC000"/>
                </a:solidFill>
              </a:rPr>
              <a:t>	1. Start auction (Administrators)</a:t>
            </a:r>
          </a:p>
          <a:p>
            <a:pPr algn="just">
              <a:buClr>
                <a:srgbClr val="FFFF00"/>
              </a:buClr>
            </a:pPr>
            <a:r>
              <a:rPr lang="en-US" sz="2400" dirty="0">
                <a:solidFill>
                  <a:srgbClr val="FFC000"/>
                </a:solidFill>
              </a:rPr>
              <a:t>	2. Cryptocurrency selection (Bidders)         	         </a:t>
            </a:r>
          </a:p>
          <a:p>
            <a:pPr algn="just">
              <a:buClr>
                <a:srgbClr val="FFFF00"/>
              </a:buClr>
            </a:pPr>
            <a:r>
              <a:rPr lang="en-US" sz="2400" dirty="0">
                <a:solidFill>
                  <a:srgbClr val="FFC000"/>
                </a:solidFill>
              </a:rPr>
              <a:t>	3. Bidding (Bidders)                  </a:t>
            </a:r>
          </a:p>
          <a:p>
            <a:pPr algn="just">
              <a:buClr>
                <a:srgbClr val="FFFF00"/>
              </a:buClr>
            </a:pPr>
            <a:r>
              <a:rPr lang="en-US" sz="2400" dirty="0">
                <a:solidFill>
                  <a:srgbClr val="FFC000"/>
                </a:solidFill>
              </a:rPr>
              <a:t>	4. Stop/End auction (Administrators)</a:t>
            </a:r>
          </a:p>
          <a:p>
            <a:pPr algn="just">
              <a:buClr>
                <a:srgbClr val="FFFF00"/>
              </a:buClr>
            </a:pPr>
            <a:endParaRPr lang="en-US" sz="2400" dirty="0">
              <a:solidFill>
                <a:srgbClr val="FFC000"/>
              </a:solidFill>
            </a:endParaRP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FFC000"/>
              </a:solidFill>
            </a:endParaRP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FFC000"/>
              </a:solidFill>
            </a:endParaRP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FFC000"/>
              </a:solidFill>
            </a:endParaRP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FFC000"/>
              </a:solidFill>
            </a:endParaRP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FFC000"/>
              </a:solidFill>
            </a:endParaRPr>
          </a:p>
          <a:p>
            <a:pPr algn="just"/>
            <a:endParaRPr lang="en-US" sz="2400" dirty="0">
              <a:solidFill>
                <a:srgbClr val="FFC000"/>
              </a:solidFill>
            </a:endParaRPr>
          </a:p>
        </p:txBody>
      </p:sp>
      <p:pic>
        <p:nvPicPr>
          <p:cNvPr id="45" name="Google Shape;1033;p51">
            <a:extLst>
              <a:ext uri="{FF2B5EF4-FFF2-40B4-BE49-F238E27FC236}">
                <a16:creationId xmlns:a16="http://schemas.microsoft.com/office/drawing/2014/main" id="{6655EC53-20A7-47B8-862E-DAB1795CA4E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318" t="22779" r="20897" b="15369"/>
          <a:stretch/>
        </p:blipFill>
        <p:spPr>
          <a:xfrm>
            <a:off x="6213539" y="1808610"/>
            <a:ext cx="2723128" cy="2373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2" name="Google Shape;1022;p50"/>
          <p:cNvPicPr preferRelativeResize="0"/>
          <p:nvPr/>
        </p:nvPicPr>
        <p:blipFill rotWithShape="1">
          <a:blip r:embed="rId3">
            <a:alphaModFix/>
          </a:blip>
          <a:srcRect l="22310" r="24972"/>
          <a:stretch/>
        </p:blipFill>
        <p:spPr>
          <a:xfrm>
            <a:off x="6647730" y="-64495"/>
            <a:ext cx="2342921" cy="30950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3" name="Google Shape;1023;p50"/>
          <p:cNvGrpSpPr/>
          <p:nvPr/>
        </p:nvGrpSpPr>
        <p:grpSpPr>
          <a:xfrm>
            <a:off x="3396499" y="3104569"/>
            <a:ext cx="207172" cy="204262"/>
            <a:chOff x="766374" y="330733"/>
            <a:chExt cx="207172" cy="204262"/>
          </a:xfrm>
        </p:grpSpPr>
        <p:sp>
          <p:nvSpPr>
            <p:cNvPr id="1024" name="Google Shape;1024;p50"/>
            <p:cNvSpPr/>
            <p:nvPr/>
          </p:nvSpPr>
          <p:spPr>
            <a:xfrm rot="10800000" flipH="1">
              <a:off x="766374" y="447535"/>
              <a:ext cx="87447" cy="87460"/>
            </a:xfrm>
            <a:custGeom>
              <a:avLst/>
              <a:gdLst/>
              <a:ahLst/>
              <a:cxnLst/>
              <a:rect l="l" t="t" r="r" b="b"/>
              <a:pathLst>
                <a:path w="6792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 rot="10800000" flipH="1">
              <a:off x="886086" y="447535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 rot="10800000" flipH="1">
              <a:off x="886086" y="330733"/>
              <a:ext cx="87460" cy="87460"/>
            </a:xfrm>
            <a:custGeom>
              <a:avLst/>
              <a:gdLst/>
              <a:ahLst/>
              <a:cxnLst/>
              <a:rect l="l" t="t" r="r" b="b"/>
              <a:pathLst>
                <a:path w="6793" h="6793" extrusionOk="0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9E237D9-2C45-48F7-9313-28CDAACA979A}"/>
              </a:ext>
            </a:extLst>
          </p:cNvPr>
          <p:cNvSpPr txBox="1"/>
          <p:nvPr/>
        </p:nvSpPr>
        <p:spPr>
          <a:xfrm>
            <a:off x="303390" y="-72337"/>
            <a:ext cx="7970815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2. OBJECTIVES</a:t>
            </a: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FFC000"/>
              </a:solidFill>
            </a:endParaRP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C000"/>
                </a:solidFill>
              </a:rPr>
              <a:t>Android mobile app development applying java concepts :</a:t>
            </a:r>
          </a:p>
          <a:p>
            <a:pPr algn="just">
              <a:buClr>
                <a:srgbClr val="FFFF00"/>
              </a:buClr>
            </a:pPr>
            <a:r>
              <a:rPr lang="en-US" sz="1800" dirty="0">
                <a:solidFill>
                  <a:srgbClr val="FFC000"/>
                </a:solidFill>
              </a:rPr>
              <a:t>	- Collection</a:t>
            </a:r>
          </a:p>
          <a:p>
            <a:pPr algn="just">
              <a:buClr>
                <a:srgbClr val="FFFF00"/>
              </a:buClr>
            </a:pPr>
            <a:r>
              <a:rPr lang="en-US" sz="1800" dirty="0">
                <a:solidFill>
                  <a:srgbClr val="FFC000"/>
                </a:solidFill>
              </a:rPr>
              <a:t>	- OOP</a:t>
            </a:r>
          </a:p>
          <a:p>
            <a:pPr algn="just">
              <a:buClr>
                <a:srgbClr val="FFFF00"/>
              </a:buClr>
            </a:pPr>
            <a:r>
              <a:rPr lang="en-US" sz="1800" dirty="0">
                <a:solidFill>
                  <a:srgbClr val="FFC000"/>
                </a:solidFill>
              </a:rPr>
              <a:t>	- Input/Output</a:t>
            </a:r>
          </a:p>
          <a:p>
            <a:pPr algn="just">
              <a:buClr>
                <a:srgbClr val="FFFF00"/>
              </a:buClr>
            </a:pPr>
            <a:r>
              <a:rPr lang="en-US" sz="1800" dirty="0">
                <a:solidFill>
                  <a:srgbClr val="FFC000"/>
                </a:solidFill>
              </a:rPr>
              <a:t>	- Exception Handling</a:t>
            </a:r>
          </a:p>
          <a:p>
            <a:pPr algn="just">
              <a:buClr>
                <a:srgbClr val="FFFF00"/>
              </a:buClr>
            </a:pPr>
            <a:r>
              <a:rPr lang="en-US" sz="1800" dirty="0">
                <a:solidFill>
                  <a:srgbClr val="FFC000"/>
                </a:solidFill>
              </a:rPr>
              <a:t>	- Event Handling</a:t>
            </a:r>
          </a:p>
          <a:p>
            <a:pPr algn="just">
              <a:buClr>
                <a:srgbClr val="FFFF00"/>
              </a:buClr>
            </a:pPr>
            <a:r>
              <a:rPr lang="en-US" sz="1800" dirty="0">
                <a:solidFill>
                  <a:srgbClr val="FFC000"/>
                </a:solidFill>
              </a:rPr>
              <a:t>	- Concurrency</a:t>
            </a:r>
          </a:p>
          <a:p>
            <a:pPr algn="just">
              <a:buClr>
                <a:srgbClr val="FFFF00"/>
              </a:buClr>
            </a:pPr>
            <a:r>
              <a:rPr lang="en-US" sz="1800" dirty="0">
                <a:solidFill>
                  <a:srgbClr val="FFC000"/>
                </a:solidFill>
              </a:rPr>
              <a:t>	- Sockets</a:t>
            </a:r>
          </a:p>
          <a:p>
            <a:pPr marL="285750" indent="-28575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C000"/>
                </a:solidFill>
              </a:rPr>
              <a:t> Designing the Solution Architecture understanding the Data &amp; Control flow. ( Data Flow and Storage)</a:t>
            </a: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C000"/>
                </a:solidFill>
              </a:rPr>
              <a:t>Learning all the technologies required to implement a real-life application. ( Technology Stack)</a:t>
            </a: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C000"/>
                </a:solidFill>
              </a:rPr>
              <a:t>Project planning and Documentation. (Project Wiki)</a:t>
            </a:r>
          </a:p>
          <a:p>
            <a:pPr marL="342900" indent="-342900" algn="just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C000"/>
                </a:solidFill>
              </a:rPr>
              <a:t>Learn version controlling and group collaboration in software projects.       ( Git, GitHub)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6EF0170-8972-41B9-91BF-F89C86B1192E}"/>
              </a:ext>
            </a:extLst>
          </p:cNvPr>
          <p:cNvSpPr txBox="1"/>
          <p:nvPr/>
        </p:nvSpPr>
        <p:spPr>
          <a:xfrm>
            <a:off x="207333" y="180037"/>
            <a:ext cx="80111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3. DATA FLOW</a:t>
            </a:r>
          </a:p>
          <a:p>
            <a:pPr algn="just">
              <a:buClr>
                <a:srgbClr val="FFFF00"/>
              </a:buClr>
            </a:pPr>
            <a:endParaRPr lang="en-US" sz="2400" dirty="0">
              <a:solidFill>
                <a:srgbClr val="FFC000"/>
              </a:solidFill>
            </a:endParaRPr>
          </a:p>
        </p:txBody>
      </p:sp>
      <p:grpSp>
        <p:nvGrpSpPr>
          <p:cNvPr id="11" name="Google Shape;1664;p76">
            <a:extLst>
              <a:ext uri="{FF2B5EF4-FFF2-40B4-BE49-F238E27FC236}">
                <a16:creationId xmlns:a16="http://schemas.microsoft.com/office/drawing/2014/main" id="{15CFC999-FC9B-459B-A67B-BB490192E03C}"/>
              </a:ext>
            </a:extLst>
          </p:cNvPr>
          <p:cNvGrpSpPr/>
          <p:nvPr/>
        </p:nvGrpSpPr>
        <p:grpSpPr>
          <a:xfrm>
            <a:off x="1152124" y="903249"/>
            <a:ext cx="6119597" cy="4337483"/>
            <a:chOff x="233350" y="949250"/>
            <a:chExt cx="7137300" cy="3802300"/>
          </a:xfrm>
          <a:solidFill>
            <a:srgbClr val="00B050"/>
          </a:solidFill>
        </p:grpSpPr>
        <p:sp>
          <p:nvSpPr>
            <p:cNvPr id="12" name="Google Shape;1665;p76">
              <a:extLst>
                <a:ext uri="{FF2B5EF4-FFF2-40B4-BE49-F238E27FC236}">
                  <a16:creationId xmlns:a16="http://schemas.microsoft.com/office/drawing/2014/main" id="{50F8EFD1-7F7B-41ED-9B2F-E561598422AD}"/>
                </a:ext>
              </a:extLst>
            </p:cNvPr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666;p76">
              <a:extLst>
                <a:ext uri="{FF2B5EF4-FFF2-40B4-BE49-F238E27FC236}">
                  <a16:creationId xmlns:a16="http://schemas.microsoft.com/office/drawing/2014/main" id="{A09DAAA9-D315-47CC-8791-FB6732F9EC9F}"/>
                </a:ext>
              </a:extLst>
            </p:cNvPr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667;p76">
              <a:extLst>
                <a:ext uri="{FF2B5EF4-FFF2-40B4-BE49-F238E27FC236}">
                  <a16:creationId xmlns:a16="http://schemas.microsoft.com/office/drawing/2014/main" id="{5D8AFED9-F1AF-4549-8F82-53ADB9C30EAF}"/>
                </a:ext>
              </a:extLst>
            </p:cNvPr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668;p76">
              <a:extLst>
                <a:ext uri="{FF2B5EF4-FFF2-40B4-BE49-F238E27FC236}">
                  <a16:creationId xmlns:a16="http://schemas.microsoft.com/office/drawing/2014/main" id="{B06B091D-2806-48D5-A646-E150690C1D37}"/>
                </a:ext>
              </a:extLst>
            </p:cNvPr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69;p76">
              <a:extLst>
                <a:ext uri="{FF2B5EF4-FFF2-40B4-BE49-F238E27FC236}">
                  <a16:creationId xmlns:a16="http://schemas.microsoft.com/office/drawing/2014/main" id="{91BEA6E8-298F-4CBE-AD37-1B799551BF58}"/>
                </a:ext>
              </a:extLst>
            </p:cNvPr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70;p76">
              <a:extLst>
                <a:ext uri="{FF2B5EF4-FFF2-40B4-BE49-F238E27FC236}">
                  <a16:creationId xmlns:a16="http://schemas.microsoft.com/office/drawing/2014/main" id="{1283EBD2-B95A-472C-A339-BE82D15CB2FA}"/>
                </a:ext>
              </a:extLst>
            </p:cNvPr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71;p76">
              <a:extLst>
                <a:ext uri="{FF2B5EF4-FFF2-40B4-BE49-F238E27FC236}">
                  <a16:creationId xmlns:a16="http://schemas.microsoft.com/office/drawing/2014/main" id="{8E18D79F-6D32-4609-BC36-937A0484FB43}"/>
                </a:ext>
              </a:extLst>
            </p:cNvPr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72;p76">
              <a:extLst>
                <a:ext uri="{FF2B5EF4-FFF2-40B4-BE49-F238E27FC236}">
                  <a16:creationId xmlns:a16="http://schemas.microsoft.com/office/drawing/2014/main" id="{3A4A2B3F-26ED-45DE-AC22-9035DD3381E5}"/>
                </a:ext>
              </a:extLst>
            </p:cNvPr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73;p76">
              <a:extLst>
                <a:ext uri="{FF2B5EF4-FFF2-40B4-BE49-F238E27FC236}">
                  <a16:creationId xmlns:a16="http://schemas.microsoft.com/office/drawing/2014/main" id="{4231FEF4-D137-42D1-B580-903DD0858C64}"/>
                </a:ext>
              </a:extLst>
            </p:cNvPr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74;p76">
              <a:extLst>
                <a:ext uri="{FF2B5EF4-FFF2-40B4-BE49-F238E27FC236}">
                  <a16:creationId xmlns:a16="http://schemas.microsoft.com/office/drawing/2014/main" id="{27AAB5E4-7F34-48CB-9569-18E38E57B274}"/>
                </a:ext>
              </a:extLst>
            </p:cNvPr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75;p76">
              <a:extLst>
                <a:ext uri="{FF2B5EF4-FFF2-40B4-BE49-F238E27FC236}">
                  <a16:creationId xmlns:a16="http://schemas.microsoft.com/office/drawing/2014/main" id="{A077DFBE-069A-4865-892D-4654C617DB62}"/>
                </a:ext>
              </a:extLst>
            </p:cNvPr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76;p76">
              <a:extLst>
                <a:ext uri="{FF2B5EF4-FFF2-40B4-BE49-F238E27FC236}">
                  <a16:creationId xmlns:a16="http://schemas.microsoft.com/office/drawing/2014/main" id="{FB72EDFE-BD91-41F0-B7A5-93D9C5474629}"/>
                </a:ext>
              </a:extLst>
            </p:cNvPr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77;p76">
              <a:extLst>
                <a:ext uri="{FF2B5EF4-FFF2-40B4-BE49-F238E27FC236}">
                  <a16:creationId xmlns:a16="http://schemas.microsoft.com/office/drawing/2014/main" id="{C688537D-6249-47DD-8A27-9C0160083281}"/>
                </a:ext>
              </a:extLst>
            </p:cNvPr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678;p76">
              <a:extLst>
                <a:ext uri="{FF2B5EF4-FFF2-40B4-BE49-F238E27FC236}">
                  <a16:creationId xmlns:a16="http://schemas.microsoft.com/office/drawing/2014/main" id="{B22B4CCF-1E9C-4B8E-9EE9-74C05AC24C14}"/>
                </a:ext>
              </a:extLst>
            </p:cNvPr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679;p76">
              <a:extLst>
                <a:ext uri="{FF2B5EF4-FFF2-40B4-BE49-F238E27FC236}">
                  <a16:creationId xmlns:a16="http://schemas.microsoft.com/office/drawing/2014/main" id="{5F40A615-FF52-4ECB-A0F3-FB98ED597FA6}"/>
                </a:ext>
              </a:extLst>
            </p:cNvPr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680;p76">
              <a:extLst>
                <a:ext uri="{FF2B5EF4-FFF2-40B4-BE49-F238E27FC236}">
                  <a16:creationId xmlns:a16="http://schemas.microsoft.com/office/drawing/2014/main" id="{5C8FDEAB-43BC-493C-873D-FE0104B2A242}"/>
                </a:ext>
              </a:extLst>
            </p:cNvPr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81;p76">
              <a:extLst>
                <a:ext uri="{FF2B5EF4-FFF2-40B4-BE49-F238E27FC236}">
                  <a16:creationId xmlns:a16="http://schemas.microsoft.com/office/drawing/2014/main" id="{D506A9D6-B767-4B8F-885C-1E834FB6714E}"/>
                </a:ext>
              </a:extLst>
            </p:cNvPr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82;p76">
              <a:extLst>
                <a:ext uri="{FF2B5EF4-FFF2-40B4-BE49-F238E27FC236}">
                  <a16:creationId xmlns:a16="http://schemas.microsoft.com/office/drawing/2014/main" id="{309DB735-32B4-45DC-B483-057DD1D281AD}"/>
                </a:ext>
              </a:extLst>
            </p:cNvPr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683;p76">
              <a:extLst>
                <a:ext uri="{FF2B5EF4-FFF2-40B4-BE49-F238E27FC236}">
                  <a16:creationId xmlns:a16="http://schemas.microsoft.com/office/drawing/2014/main" id="{4A931716-EDC6-44BF-BCE8-68CDF3CFF4AD}"/>
                </a:ext>
              </a:extLst>
            </p:cNvPr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684;p76">
              <a:extLst>
                <a:ext uri="{FF2B5EF4-FFF2-40B4-BE49-F238E27FC236}">
                  <a16:creationId xmlns:a16="http://schemas.microsoft.com/office/drawing/2014/main" id="{F8E82A7E-6A8F-4867-8922-DE29B9E14D20}"/>
                </a:ext>
              </a:extLst>
            </p:cNvPr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685;p76">
              <a:extLst>
                <a:ext uri="{FF2B5EF4-FFF2-40B4-BE49-F238E27FC236}">
                  <a16:creationId xmlns:a16="http://schemas.microsoft.com/office/drawing/2014/main" id="{3101D6FA-CC51-423B-AD00-A1076C2739BE}"/>
                </a:ext>
              </a:extLst>
            </p:cNvPr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86;p76">
              <a:extLst>
                <a:ext uri="{FF2B5EF4-FFF2-40B4-BE49-F238E27FC236}">
                  <a16:creationId xmlns:a16="http://schemas.microsoft.com/office/drawing/2014/main" id="{51DAC00B-A9E0-4123-B4A1-F347A0FAB3EB}"/>
                </a:ext>
              </a:extLst>
            </p:cNvPr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687;p76">
              <a:extLst>
                <a:ext uri="{FF2B5EF4-FFF2-40B4-BE49-F238E27FC236}">
                  <a16:creationId xmlns:a16="http://schemas.microsoft.com/office/drawing/2014/main" id="{43FAACC5-42E3-45A2-9AAE-8AAF17D76CFA}"/>
                </a:ext>
              </a:extLst>
            </p:cNvPr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688;p76">
              <a:extLst>
                <a:ext uri="{FF2B5EF4-FFF2-40B4-BE49-F238E27FC236}">
                  <a16:creationId xmlns:a16="http://schemas.microsoft.com/office/drawing/2014/main" id="{81A85AD4-42C3-476D-941F-DE923852DD01}"/>
                </a:ext>
              </a:extLst>
            </p:cNvPr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689;p76">
              <a:extLst>
                <a:ext uri="{FF2B5EF4-FFF2-40B4-BE49-F238E27FC236}">
                  <a16:creationId xmlns:a16="http://schemas.microsoft.com/office/drawing/2014/main" id="{094DF198-2F98-4C58-B986-71F739E176E8}"/>
                </a:ext>
              </a:extLst>
            </p:cNvPr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690;p76">
              <a:extLst>
                <a:ext uri="{FF2B5EF4-FFF2-40B4-BE49-F238E27FC236}">
                  <a16:creationId xmlns:a16="http://schemas.microsoft.com/office/drawing/2014/main" id="{0F6B1308-316F-46D2-96CE-6E165C7B23C4}"/>
                </a:ext>
              </a:extLst>
            </p:cNvPr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691;p76">
              <a:extLst>
                <a:ext uri="{FF2B5EF4-FFF2-40B4-BE49-F238E27FC236}">
                  <a16:creationId xmlns:a16="http://schemas.microsoft.com/office/drawing/2014/main" id="{968B9687-57B5-4723-BD8E-E887420D67A7}"/>
                </a:ext>
              </a:extLst>
            </p:cNvPr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692;p76">
              <a:extLst>
                <a:ext uri="{FF2B5EF4-FFF2-40B4-BE49-F238E27FC236}">
                  <a16:creationId xmlns:a16="http://schemas.microsoft.com/office/drawing/2014/main" id="{0E4DD4A4-3DDD-48DB-8F2C-8E538D93D1DB}"/>
                </a:ext>
              </a:extLst>
            </p:cNvPr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693;p76">
              <a:extLst>
                <a:ext uri="{FF2B5EF4-FFF2-40B4-BE49-F238E27FC236}">
                  <a16:creationId xmlns:a16="http://schemas.microsoft.com/office/drawing/2014/main" id="{00DDC54A-FAEC-47AE-8F47-4475004354AC}"/>
                </a:ext>
              </a:extLst>
            </p:cNvPr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94;p76">
              <a:extLst>
                <a:ext uri="{FF2B5EF4-FFF2-40B4-BE49-F238E27FC236}">
                  <a16:creationId xmlns:a16="http://schemas.microsoft.com/office/drawing/2014/main" id="{B37D48B9-3A8C-46A6-8CD4-827D3F03549B}"/>
                </a:ext>
              </a:extLst>
            </p:cNvPr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95;p76">
              <a:extLst>
                <a:ext uri="{FF2B5EF4-FFF2-40B4-BE49-F238E27FC236}">
                  <a16:creationId xmlns:a16="http://schemas.microsoft.com/office/drawing/2014/main" id="{CED26204-F2E8-441F-9E03-BCA60A1CD532}"/>
                </a:ext>
              </a:extLst>
            </p:cNvPr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96;p76">
              <a:extLst>
                <a:ext uri="{FF2B5EF4-FFF2-40B4-BE49-F238E27FC236}">
                  <a16:creationId xmlns:a16="http://schemas.microsoft.com/office/drawing/2014/main" id="{EA2DFD83-5A53-4675-9FC6-B712A4030ED2}"/>
                </a:ext>
              </a:extLst>
            </p:cNvPr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97;p76">
              <a:extLst>
                <a:ext uri="{FF2B5EF4-FFF2-40B4-BE49-F238E27FC236}">
                  <a16:creationId xmlns:a16="http://schemas.microsoft.com/office/drawing/2014/main" id="{BD03BBF9-590F-4CE7-A0A1-A6E4A032E85E}"/>
                </a:ext>
              </a:extLst>
            </p:cNvPr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98;p76">
              <a:extLst>
                <a:ext uri="{FF2B5EF4-FFF2-40B4-BE49-F238E27FC236}">
                  <a16:creationId xmlns:a16="http://schemas.microsoft.com/office/drawing/2014/main" id="{20C3C432-6BBC-441B-A217-00CBE6AAB62B}"/>
                </a:ext>
              </a:extLst>
            </p:cNvPr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99;p76">
              <a:extLst>
                <a:ext uri="{FF2B5EF4-FFF2-40B4-BE49-F238E27FC236}">
                  <a16:creationId xmlns:a16="http://schemas.microsoft.com/office/drawing/2014/main" id="{6A55984B-1189-4BB4-BBBE-A2754C6E68B2}"/>
                </a:ext>
              </a:extLst>
            </p:cNvPr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700;p76">
              <a:extLst>
                <a:ext uri="{FF2B5EF4-FFF2-40B4-BE49-F238E27FC236}">
                  <a16:creationId xmlns:a16="http://schemas.microsoft.com/office/drawing/2014/main" id="{DA4BC9AC-207A-4E2A-B3C0-C6A0566FF900}"/>
                </a:ext>
              </a:extLst>
            </p:cNvPr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701;p76">
              <a:extLst>
                <a:ext uri="{FF2B5EF4-FFF2-40B4-BE49-F238E27FC236}">
                  <a16:creationId xmlns:a16="http://schemas.microsoft.com/office/drawing/2014/main" id="{7CEBA8E4-805E-48D5-BBE2-52C5176AC26C}"/>
                </a:ext>
              </a:extLst>
            </p:cNvPr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702;p76">
              <a:extLst>
                <a:ext uri="{FF2B5EF4-FFF2-40B4-BE49-F238E27FC236}">
                  <a16:creationId xmlns:a16="http://schemas.microsoft.com/office/drawing/2014/main" id="{5F97F8BE-F273-4234-9D38-CE868A3F397F}"/>
                </a:ext>
              </a:extLst>
            </p:cNvPr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703;p76">
              <a:extLst>
                <a:ext uri="{FF2B5EF4-FFF2-40B4-BE49-F238E27FC236}">
                  <a16:creationId xmlns:a16="http://schemas.microsoft.com/office/drawing/2014/main" id="{73A30E9F-0303-4925-B1F5-1BE01C752272}"/>
                </a:ext>
              </a:extLst>
            </p:cNvPr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04;p76">
              <a:extLst>
                <a:ext uri="{FF2B5EF4-FFF2-40B4-BE49-F238E27FC236}">
                  <a16:creationId xmlns:a16="http://schemas.microsoft.com/office/drawing/2014/main" id="{8BEC957C-2AAC-4B81-A63E-BB90599B20B1}"/>
                </a:ext>
              </a:extLst>
            </p:cNvPr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05;p76">
              <a:extLst>
                <a:ext uri="{FF2B5EF4-FFF2-40B4-BE49-F238E27FC236}">
                  <a16:creationId xmlns:a16="http://schemas.microsoft.com/office/drawing/2014/main" id="{D2607A1E-5FA2-4FA6-A58D-2D50449D7027}"/>
                </a:ext>
              </a:extLst>
            </p:cNvPr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06;p76">
              <a:extLst>
                <a:ext uri="{FF2B5EF4-FFF2-40B4-BE49-F238E27FC236}">
                  <a16:creationId xmlns:a16="http://schemas.microsoft.com/office/drawing/2014/main" id="{DD71316E-343D-4F81-9434-FCBB9A6CB039}"/>
                </a:ext>
              </a:extLst>
            </p:cNvPr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07;p76">
              <a:extLst>
                <a:ext uri="{FF2B5EF4-FFF2-40B4-BE49-F238E27FC236}">
                  <a16:creationId xmlns:a16="http://schemas.microsoft.com/office/drawing/2014/main" id="{7EF5659F-BE16-4FD1-91E0-5B6C3214C553}"/>
                </a:ext>
              </a:extLst>
            </p:cNvPr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8;p76">
              <a:extLst>
                <a:ext uri="{FF2B5EF4-FFF2-40B4-BE49-F238E27FC236}">
                  <a16:creationId xmlns:a16="http://schemas.microsoft.com/office/drawing/2014/main" id="{F1699B93-6513-412D-8860-A2943FC46EF2}"/>
                </a:ext>
              </a:extLst>
            </p:cNvPr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9;p76">
              <a:extLst>
                <a:ext uri="{FF2B5EF4-FFF2-40B4-BE49-F238E27FC236}">
                  <a16:creationId xmlns:a16="http://schemas.microsoft.com/office/drawing/2014/main" id="{FE82338A-B4DA-4A57-A6F5-05B8117C31D5}"/>
                </a:ext>
              </a:extLst>
            </p:cNvPr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10;p76">
              <a:extLst>
                <a:ext uri="{FF2B5EF4-FFF2-40B4-BE49-F238E27FC236}">
                  <a16:creationId xmlns:a16="http://schemas.microsoft.com/office/drawing/2014/main" id="{AD73F194-FB5B-4659-81D4-22AEB7904CA4}"/>
                </a:ext>
              </a:extLst>
            </p:cNvPr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11;p76">
              <a:extLst>
                <a:ext uri="{FF2B5EF4-FFF2-40B4-BE49-F238E27FC236}">
                  <a16:creationId xmlns:a16="http://schemas.microsoft.com/office/drawing/2014/main" id="{7E4D952F-5D47-4541-8C1B-0B1B726129BC}"/>
                </a:ext>
              </a:extLst>
            </p:cNvPr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12;p76">
              <a:extLst>
                <a:ext uri="{FF2B5EF4-FFF2-40B4-BE49-F238E27FC236}">
                  <a16:creationId xmlns:a16="http://schemas.microsoft.com/office/drawing/2014/main" id="{9049B0FD-0DE0-480E-AD25-2A169A2934CC}"/>
                </a:ext>
              </a:extLst>
            </p:cNvPr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13;p76">
              <a:extLst>
                <a:ext uri="{FF2B5EF4-FFF2-40B4-BE49-F238E27FC236}">
                  <a16:creationId xmlns:a16="http://schemas.microsoft.com/office/drawing/2014/main" id="{B8B29884-3AEF-4AA8-AAA2-68D66FFBAF60}"/>
                </a:ext>
              </a:extLst>
            </p:cNvPr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14;p76">
              <a:extLst>
                <a:ext uri="{FF2B5EF4-FFF2-40B4-BE49-F238E27FC236}">
                  <a16:creationId xmlns:a16="http://schemas.microsoft.com/office/drawing/2014/main" id="{6304D0F2-571E-4FDB-9E48-A93625498181}"/>
                </a:ext>
              </a:extLst>
            </p:cNvPr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15;p76">
              <a:extLst>
                <a:ext uri="{FF2B5EF4-FFF2-40B4-BE49-F238E27FC236}">
                  <a16:creationId xmlns:a16="http://schemas.microsoft.com/office/drawing/2014/main" id="{9B8DF0B2-0F25-40CE-8EEB-2FC9D0CEF989}"/>
                </a:ext>
              </a:extLst>
            </p:cNvPr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Database icon Royalty Free Vector Image - VectorStock">
            <a:extLst>
              <a:ext uri="{FF2B5EF4-FFF2-40B4-BE49-F238E27FC236}">
                <a16:creationId xmlns:a16="http://schemas.microsoft.com/office/drawing/2014/main" id="{F10005BE-AF88-414A-ABC3-249C44B1BD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3" t="8251" r="8961" b="13633"/>
          <a:stretch/>
        </p:blipFill>
        <p:spPr bwMode="auto">
          <a:xfrm>
            <a:off x="1483884" y="796081"/>
            <a:ext cx="849871" cy="88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,115,695 Smart Phone Stock Photos, Pictures &amp;amp; Royalty-Free Images - iStock">
            <a:extLst>
              <a:ext uri="{FF2B5EF4-FFF2-40B4-BE49-F238E27FC236}">
                <a16:creationId xmlns:a16="http://schemas.microsoft.com/office/drawing/2014/main" id="{08331F98-8A57-4EAC-85EF-397DCCB5E7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4" t="16533" r="17125" b="18212"/>
          <a:stretch/>
        </p:blipFill>
        <p:spPr bwMode="auto">
          <a:xfrm>
            <a:off x="2520544" y="3175438"/>
            <a:ext cx="754375" cy="750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4" descr="2,115,695 Smart Phone Stock Photos, Pictures &amp;amp; Royalty-Free Images - iStock">
            <a:extLst>
              <a:ext uri="{FF2B5EF4-FFF2-40B4-BE49-F238E27FC236}">
                <a16:creationId xmlns:a16="http://schemas.microsoft.com/office/drawing/2014/main" id="{ED6D30D9-B6D8-4955-8516-5D9E5776E8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4" t="16533" r="17125" b="18212"/>
          <a:stretch/>
        </p:blipFill>
        <p:spPr bwMode="auto">
          <a:xfrm>
            <a:off x="5949804" y="3590173"/>
            <a:ext cx="754375" cy="750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Api vector icon stock vector. Illustration of process - 103524080">
            <a:extLst>
              <a:ext uri="{FF2B5EF4-FFF2-40B4-BE49-F238E27FC236}">
                <a16:creationId xmlns:a16="http://schemas.microsoft.com/office/drawing/2014/main" id="{A47E313D-5E54-4877-9E84-F2F2701834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64" t="13574" r="14223" b="26947"/>
          <a:stretch/>
        </p:blipFill>
        <p:spPr bwMode="auto">
          <a:xfrm>
            <a:off x="2589619" y="1607076"/>
            <a:ext cx="978850" cy="673139"/>
          </a:xfrm>
          <a:prstGeom prst="rect">
            <a:avLst/>
          </a:prstGeom>
          <a:solidFill>
            <a:srgbClr val="00B050">
              <a:alpha val="87000"/>
            </a:srgbClr>
          </a:solidFill>
          <a:ln>
            <a:solidFill>
              <a:schemeClr val="accent1"/>
            </a:solidFill>
          </a:ln>
        </p:spPr>
      </p:pic>
      <p:pic>
        <p:nvPicPr>
          <p:cNvPr id="68" name="Picture 2" descr="Database icon Royalty Free Vector Image - VectorStock">
            <a:extLst>
              <a:ext uri="{FF2B5EF4-FFF2-40B4-BE49-F238E27FC236}">
                <a16:creationId xmlns:a16="http://schemas.microsoft.com/office/drawing/2014/main" id="{5D658116-50FA-4546-A4F6-F04CB7C5E3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3" t="8251" r="8961" b="13633"/>
          <a:stretch/>
        </p:blipFill>
        <p:spPr bwMode="auto">
          <a:xfrm>
            <a:off x="5518536" y="1115186"/>
            <a:ext cx="849871" cy="88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B6E538A1-BB8B-4AC3-9F60-D08C6794F99D}"/>
              </a:ext>
            </a:extLst>
          </p:cNvPr>
          <p:cNvSpPr/>
          <p:nvPr/>
        </p:nvSpPr>
        <p:spPr>
          <a:xfrm rot="4608907">
            <a:off x="5258915" y="2615567"/>
            <a:ext cx="1623096" cy="382295"/>
          </a:xfrm>
          <a:prstGeom prst="left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Arrow: Left-Right 69">
            <a:extLst>
              <a:ext uri="{FF2B5EF4-FFF2-40B4-BE49-F238E27FC236}">
                <a16:creationId xmlns:a16="http://schemas.microsoft.com/office/drawing/2014/main" id="{00701957-CE5F-43CB-A85E-1EC08532C841}"/>
              </a:ext>
            </a:extLst>
          </p:cNvPr>
          <p:cNvSpPr/>
          <p:nvPr/>
        </p:nvSpPr>
        <p:spPr>
          <a:xfrm rot="19952885">
            <a:off x="3038430" y="2432278"/>
            <a:ext cx="2761339" cy="382295"/>
          </a:xfrm>
          <a:prstGeom prst="left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Arrow: Left-Right 70">
            <a:extLst>
              <a:ext uri="{FF2B5EF4-FFF2-40B4-BE49-F238E27FC236}">
                <a16:creationId xmlns:a16="http://schemas.microsoft.com/office/drawing/2014/main" id="{C861723C-9A22-4C5F-9B52-C3B477F77B90}"/>
              </a:ext>
            </a:extLst>
          </p:cNvPr>
          <p:cNvSpPr/>
          <p:nvPr/>
        </p:nvSpPr>
        <p:spPr>
          <a:xfrm rot="16200000">
            <a:off x="2476981" y="2555899"/>
            <a:ext cx="951595" cy="382295"/>
          </a:xfrm>
          <a:prstGeom prst="left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Arrow: Left-Right 71">
            <a:extLst>
              <a:ext uri="{FF2B5EF4-FFF2-40B4-BE49-F238E27FC236}">
                <a16:creationId xmlns:a16="http://schemas.microsoft.com/office/drawing/2014/main" id="{F6229D28-A8F7-4D6F-AE6A-F966875903B7}"/>
              </a:ext>
            </a:extLst>
          </p:cNvPr>
          <p:cNvSpPr/>
          <p:nvPr/>
        </p:nvSpPr>
        <p:spPr>
          <a:xfrm rot="13127140">
            <a:off x="2065689" y="1491743"/>
            <a:ext cx="800572" cy="382295"/>
          </a:xfrm>
          <a:prstGeom prst="left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609311-F294-4FD3-9B51-301DFD360C2D}"/>
              </a:ext>
            </a:extLst>
          </p:cNvPr>
          <p:cNvSpPr txBox="1"/>
          <p:nvPr/>
        </p:nvSpPr>
        <p:spPr>
          <a:xfrm>
            <a:off x="2421305" y="3903798"/>
            <a:ext cx="873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BIDDER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832A0B0-ABD3-485D-8A24-793E4FAC24B2}"/>
              </a:ext>
            </a:extLst>
          </p:cNvPr>
          <p:cNvSpPr txBox="1"/>
          <p:nvPr/>
        </p:nvSpPr>
        <p:spPr>
          <a:xfrm>
            <a:off x="5449611" y="4289538"/>
            <a:ext cx="1765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ADMINISTRATOR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A42BA32-01F9-4632-BBF1-F71D797D0ACE}"/>
              </a:ext>
            </a:extLst>
          </p:cNvPr>
          <p:cNvSpPr txBox="1"/>
          <p:nvPr/>
        </p:nvSpPr>
        <p:spPr>
          <a:xfrm>
            <a:off x="5412655" y="856107"/>
            <a:ext cx="1050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APP’S DB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3334478-13A0-4FE3-BC62-A566A5AA07CC}"/>
              </a:ext>
            </a:extLst>
          </p:cNvPr>
          <p:cNvSpPr txBox="1"/>
          <p:nvPr/>
        </p:nvSpPr>
        <p:spPr>
          <a:xfrm>
            <a:off x="1416708" y="520360"/>
            <a:ext cx="1035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API’S DB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3D Mining Bitcoin App by Slidesgo">
  <a:themeElements>
    <a:clrScheme name="Simple Light">
      <a:dk1>
        <a:srgbClr val="FFFFFF"/>
      </a:dk1>
      <a:lt1>
        <a:srgbClr val="FFFFFF"/>
      </a:lt1>
      <a:dk2>
        <a:srgbClr val="FFFFFF"/>
      </a:dk2>
      <a:lt2>
        <a:srgbClr val="FFFFFF"/>
      </a:lt2>
      <a:accent1>
        <a:srgbClr val="FCCAE8"/>
      </a:accent1>
      <a:accent2>
        <a:srgbClr val="89E1EC"/>
      </a:accent2>
      <a:accent3>
        <a:srgbClr val="2D2D87"/>
      </a:accent3>
      <a:accent4>
        <a:srgbClr val="467ACA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246</Words>
  <Application>Microsoft Office PowerPoint</Application>
  <PresentationFormat>On-screen Show (16:9)</PresentationFormat>
  <Paragraphs>57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Wingdings</vt:lpstr>
      <vt:lpstr>Montserrat SemiBold</vt:lpstr>
      <vt:lpstr>Montserrat</vt:lpstr>
      <vt:lpstr>Bebas Neue</vt:lpstr>
      <vt:lpstr>3D Mining Bitcoin App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K.N.A. FERNANDO</cp:lastModifiedBy>
  <cp:revision>3</cp:revision>
  <dcterms:modified xsi:type="dcterms:W3CDTF">2022-02-20T17:06:03Z</dcterms:modified>
</cp:coreProperties>
</file>